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9" r:id="rId42"/>
    <p:sldId id="297" r:id="rId43"/>
    <p:sldId id="298" r:id="rId44"/>
    <p:sldId id="300" r:id="rId45"/>
    <p:sldId id="301" r:id="rId46"/>
    <p:sldId id="302" r:id="rId47"/>
    <p:sldId id="303" r:id="rId48"/>
    <p:sldId id="304" r:id="rId49"/>
    <p:sldId id="305" r:id="rId5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77" y="2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28/12/2024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3030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28/12/2024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578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28/12/2024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1387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28/12/2024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6651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28/12/2024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764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28/12/2024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337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28/12/2024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5069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28/12/2024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1941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28/12/2024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7883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28/12/2024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0314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28/12/2024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407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5B717-0A5C-4355-B6EC-F4EFDD5EEB4F}" type="datetimeFigureOut">
              <a:rPr lang="es-CO" smtClean="0"/>
              <a:t>28/12/2024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2986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70" y="620412"/>
            <a:ext cx="3410426" cy="553479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688757" y="782595"/>
            <a:ext cx="700216" cy="2100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1688757" y="1577546"/>
            <a:ext cx="700216" cy="2100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1816443" y="2372497"/>
            <a:ext cx="778476" cy="1977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1688757" y="3288956"/>
            <a:ext cx="778476" cy="1977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1688757" y="3873842"/>
            <a:ext cx="778476" cy="1977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/>
          <p:cNvSpPr/>
          <p:nvPr/>
        </p:nvSpPr>
        <p:spPr>
          <a:xfrm>
            <a:off x="1688757" y="4512273"/>
            <a:ext cx="1285102" cy="2162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410" y="521132"/>
            <a:ext cx="3414056" cy="55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80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80" y="676417"/>
            <a:ext cx="9589839" cy="55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29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P32-DevKitC-32E Espressif Systems | Mouser Colomb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71846" y="457577"/>
            <a:ext cx="1341163" cy="266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idor PNG Imágenes Transparentes - Pngtre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72" t="8614" r="24777" b="9465"/>
          <a:stretch/>
        </p:blipFill>
        <p:spPr bwMode="auto">
          <a:xfrm>
            <a:off x="5544064" y="370704"/>
            <a:ext cx="1729947" cy="280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/>
          <p:cNvCxnSpPr/>
          <p:nvPr/>
        </p:nvCxnSpPr>
        <p:spPr>
          <a:xfrm>
            <a:off x="1613009" y="1466336"/>
            <a:ext cx="39145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>
            <a:off x="1613009" y="1789857"/>
            <a:ext cx="391458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1613009" y="1126340"/>
            <a:ext cx="3914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latin typeface="Montserrat" pitchFamily="2" charset="0"/>
              </a:rPr>
              <a:t>“Envíame el contenido página http://XXX/ZZZ”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613009" y="1855478"/>
            <a:ext cx="3914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>
                <a:latin typeface="Montserrat" pitchFamily="2" charset="0"/>
              </a:rPr>
              <a:t>“Aquí tienes el contenido página http://XXX/ZZZ”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2329412" y="252764"/>
            <a:ext cx="248177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CO" sz="1200" dirty="0">
                <a:latin typeface="Montserrat" pitchFamily="2" charset="0"/>
              </a:rPr>
              <a:t>Solicitud</a:t>
            </a:r>
          </a:p>
          <a:p>
            <a:r>
              <a:rPr lang="es-CO" sz="1200" b="1" dirty="0">
                <a:latin typeface="Montserrat" pitchFamily="2" charset="0"/>
              </a:rPr>
              <a:t>GET /ZZZ HTTP/1.0 Host: XXX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1820459" y="2454322"/>
            <a:ext cx="3499676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CO" sz="1200" dirty="0">
                <a:latin typeface="Montserrat" pitchFamily="2" charset="0"/>
              </a:rPr>
              <a:t>Respuesta</a:t>
            </a:r>
          </a:p>
          <a:p>
            <a:pPr algn="ctr"/>
            <a:r>
              <a:rPr lang="es-CO" sz="1200" b="1" dirty="0">
                <a:latin typeface="Montserrat" pitchFamily="2" charset="0"/>
              </a:rPr>
              <a:t>HTTP 200 OK </a:t>
            </a:r>
          </a:p>
          <a:p>
            <a:r>
              <a:rPr lang="en-US" sz="1200" dirty="0">
                <a:latin typeface="Montserrat" pitchFamily="2" charset="0"/>
              </a:rPr>
              <a:t>&lt;html&gt;</a:t>
            </a:r>
          </a:p>
          <a:p>
            <a:r>
              <a:rPr lang="en-US" sz="1200" dirty="0">
                <a:latin typeface="Montserrat" pitchFamily="2" charset="0"/>
              </a:rPr>
              <a:t>&lt;head&gt;&lt;title&gt;Example Page&lt;/title&gt;&lt;/head&gt;</a:t>
            </a:r>
          </a:p>
          <a:p>
            <a:r>
              <a:rPr lang="en-US" sz="1200" dirty="0">
                <a:latin typeface="Montserrat" pitchFamily="2" charset="0"/>
              </a:rPr>
              <a:t>&lt;body&gt;</a:t>
            </a:r>
          </a:p>
          <a:p>
            <a:r>
              <a:rPr lang="en-US" sz="1200" dirty="0">
                <a:latin typeface="Montserrat" pitchFamily="2" charset="0"/>
              </a:rPr>
              <a:t>    &lt;h1&gt;Welcome to Example.com!&lt;/h1&gt;</a:t>
            </a:r>
          </a:p>
          <a:p>
            <a:r>
              <a:rPr lang="en-US" sz="1200" dirty="0">
                <a:latin typeface="Montserrat" pitchFamily="2" charset="0"/>
              </a:rPr>
              <a:t>    &lt;p&gt;This is a sample page.&lt;/p&gt;</a:t>
            </a:r>
          </a:p>
          <a:p>
            <a:r>
              <a:rPr lang="en-US" sz="1200" dirty="0">
                <a:latin typeface="Montserrat" pitchFamily="2" charset="0"/>
              </a:rPr>
              <a:t>&lt;/body&gt;</a:t>
            </a:r>
          </a:p>
          <a:p>
            <a:r>
              <a:rPr lang="en-US" sz="1200" dirty="0">
                <a:latin typeface="Montserrat" pitchFamily="2" charset="0"/>
              </a:rPr>
              <a:t>&lt;/html&gt;</a:t>
            </a:r>
            <a:endParaRPr lang="es-CO" sz="1200" dirty="0">
              <a:latin typeface="Montserrat" pitchFamily="2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636" y="3624649"/>
            <a:ext cx="5658364" cy="323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59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831050" y="1201350"/>
            <a:ext cx="94500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dirty="0">
                <a:solidFill>
                  <a:srgbClr val="C00000"/>
                </a:solidFill>
                <a:latin typeface="Montserrat" pitchFamily="2" charset="0"/>
              </a:rPr>
              <a:t>http</a:t>
            </a:r>
            <a:r>
              <a:rPr lang="es-CO" sz="2800" dirty="0">
                <a:latin typeface="Montserrat" pitchFamily="2" charset="0"/>
              </a:rPr>
              <a:t>://</a:t>
            </a:r>
            <a:r>
              <a:rPr lang="es-CO" sz="2800" dirty="0">
                <a:solidFill>
                  <a:srgbClr val="FFC000"/>
                </a:solidFill>
                <a:latin typeface="Montserrat" pitchFamily="2" charset="0"/>
              </a:rPr>
              <a:t>docs</a:t>
            </a:r>
            <a:r>
              <a:rPr lang="es-CO" sz="2800" dirty="0">
                <a:latin typeface="Montserrat" pitchFamily="2" charset="0"/>
              </a:rPr>
              <a:t>.</a:t>
            </a:r>
            <a:r>
              <a:rPr lang="es-CO" sz="2800" dirty="0">
                <a:solidFill>
                  <a:srgbClr val="92D050"/>
                </a:solidFill>
                <a:latin typeface="Montserrat" pitchFamily="2" charset="0"/>
              </a:rPr>
              <a:t>pagina-web</a:t>
            </a:r>
            <a:r>
              <a:rPr lang="es-CO" sz="2800" dirty="0">
                <a:latin typeface="Montserrat" pitchFamily="2" charset="0"/>
              </a:rPr>
              <a:t>.</a:t>
            </a:r>
            <a:r>
              <a:rPr lang="es-CO" sz="2800" dirty="0">
                <a:solidFill>
                  <a:srgbClr val="00B050"/>
                </a:solidFill>
                <a:latin typeface="Montserrat" pitchFamily="2" charset="0"/>
              </a:rPr>
              <a:t>edu</a:t>
            </a:r>
            <a:r>
              <a:rPr lang="es-CO" sz="2800" dirty="0">
                <a:latin typeface="Montserrat" pitchFamily="2" charset="0"/>
              </a:rPr>
              <a:t>.</a:t>
            </a:r>
            <a:r>
              <a:rPr lang="es-CO" sz="2800" dirty="0">
                <a:solidFill>
                  <a:srgbClr val="00B050"/>
                </a:solidFill>
                <a:latin typeface="Montserrat" pitchFamily="2" charset="0"/>
              </a:rPr>
              <a:t>co</a:t>
            </a:r>
            <a:r>
              <a:rPr lang="es-CO" sz="2800" dirty="0">
                <a:latin typeface="Montserrat" pitchFamily="2" charset="0"/>
              </a:rPr>
              <a:t>/</a:t>
            </a:r>
            <a:r>
              <a:rPr lang="es-CO" sz="2800" dirty="0">
                <a:solidFill>
                  <a:srgbClr val="0070C0"/>
                </a:solidFill>
                <a:latin typeface="Montserrat" pitchFamily="2" charset="0"/>
              </a:rPr>
              <a:t>sub-level1/sub-level2</a:t>
            </a:r>
            <a:endParaRPr lang="es-CO" sz="2800" dirty="0">
              <a:solidFill>
                <a:srgbClr val="0070C0"/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3039762" y="1201350"/>
            <a:ext cx="43166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7517029" y="1201350"/>
            <a:ext cx="355462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5329882" y="914400"/>
            <a:ext cx="0" cy="286950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9294342" y="914400"/>
            <a:ext cx="0" cy="286950"/>
          </a:xfrm>
          <a:prstGeom prst="line">
            <a:avLst/>
          </a:prstGeom>
          <a:ln w="381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4844011" y="391179"/>
            <a:ext cx="971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dirty="0">
                <a:solidFill>
                  <a:srgbClr val="FF0000"/>
                </a:solidFill>
                <a:latin typeface="Montserrat" pitchFamily="2" charset="0"/>
              </a:rPr>
              <a:t>host</a:t>
            </a:r>
            <a:endParaRPr lang="es-CO" sz="2800" dirty="0">
              <a:solidFill>
                <a:srgbClr val="7030A0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8780419" y="416521"/>
            <a:ext cx="10278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dirty="0" err="1">
                <a:solidFill>
                  <a:srgbClr val="0070C0"/>
                </a:solidFill>
                <a:latin typeface="Montserrat" pitchFamily="2" charset="0"/>
              </a:rPr>
              <a:t>path</a:t>
            </a:r>
            <a:endParaRPr lang="es-CO" sz="2800" dirty="0">
              <a:solidFill>
                <a:srgbClr val="0070C0"/>
              </a:solidFill>
            </a:endParaRPr>
          </a:p>
        </p:txBody>
      </p:sp>
      <p:cxnSp>
        <p:nvCxnSpPr>
          <p:cNvPr id="16" name="Conector recto 15"/>
          <p:cNvCxnSpPr>
            <a:stCxn id="23" idx="0"/>
          </p:cNvCxnSpPr>
          <p:nvPr/>
        </p:nvCxnSpPr>
        <p:spPr>
          <a:xfrm flipV="1">
            <a:off x="2343466" y="1626404"/>
            <a:ext cx="0" cy="626074"/>
          </a:xfrm>
          <a:prstGeom prst="line">
            <a:avLst/>
          </a:prstGeom>
          <a:ln w="1270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stCxn id="24" idx="0"/>
          </p:cNvCxnSpPr>
          <p:nvPr/>
        </p:nvCxnSpPr>
        <p:spPr>
          <a:xfrm flipV="1">
            <a:off x="3454116" y="1631093"/>
            <a:ext cx="0" cy="1057991"/>
          </a:xfrm>
          <a:prstGeom prst="line">
            <a:avLst/>
          </a:prstGeom>
          <a:ln w="127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4976589" y="1626404"/>
            <a:ext cx="0" cy="626074"/>
          </a:xfrm>
          <a:prstGeom prst="line">
            <a:avLst/>
          </a:prstGeom>
          <a:ln w="12700">
            <a:solidFill>
              <a:srgbClr val="92D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6760977" y="1626404"/>
            <a:ext cx="0" cy="626074"/>
          </a:xfrm>
          <a:prstGeom prst="line">
            <a:avLst/>
          </a:prstGeom>
          <a:ln w="12700"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/>
          <p:cNvSpPr/>
          <p:nvPr/>
        </p:nvSpPr>
        <p:spPr>
          <a:xfrm>
            <a:off x="1633977" y="2252478"/>
            <a:ext cx="1418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rgbClr val="C00000"/>
                </a:solidFill>
                <a:latin typeface="Montserrat" pitchFamily="2" charset="0"/>
              </a:rPr>
              <a:t>protocolo</a:t>
            </a:r>
            <a:endParaRPr lang="es-CO" sz="2000" dirty="0">
              <a:solidFill>
                <a:srgbClr val="C00000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587532" y="2689084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rgbClr val="FFC000"/>
                </a:solidFill>
                <a:latin typeface="Montserrat" pitchFamily="2" charset="0"/>
              </a:rPr>
              <a:t>subdominio</a:t>
            </a:r>
            <a:endParaRPr lang="es-CO" sz="2000" dirty="0">
              <a:solidFill>
                <a:srgbClr val="FFC000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4362123" y="2252478"/>
            <a:ext cx="12618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rgbClr val="92D050"/>
                </a:solidFill>
                <a:latin typeface="Montserrat" pitchFamily="2" charset="0"/>
              </a:rPr>
              <a:t>dominio</a:t>
            </a:r>
            <a:endParaRPr lang="es-CO" sz="2000" dirty="0">
              <a:solidFill>
                <a:srgbClr val="92D050"/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443821" y="2252478"/>
            <a:ext cx="6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rgbClr val="00B050"/>
                </a:solidFill>
                <a:latin typeface="Montserrat" pitchFamily="2" charset="0"/>
              </a:rPr>
              <a:t>TLD</a:t>
            </a:r>
            <a:endParaRPr lang="es-CO" sz="2000" dirty="0">
              <a:solidFill>
                <a:srgbClr val="00B050"/>
              </a:solidFill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67" y="3429000"/>
            <a:ext cx="9717866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47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695325"/>
            <a:ext cx="8324850" cy="546735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125361" y="939113"/>
            <a:ext cx="7702379" cy="2784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2125360" y="3847841"/>
            <a:ext cx="7702379" cy="231483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 rot="16200000">
            <a:off x="674161" y="1977801"/>
            <a:ext cx="2379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dirty="0">
                <a:solidFill>
                  <a:srgbClr val="FF0000"/>
                </a:solidFill>
                <a:latin typeface="Montserrat" pitchFamily="2" charset="0"/>
              </a:rPr>
              <a:t>encabezado</a:t>
            </a:r>
            <a:endParaRPr lang="es-CO" sz="2800" dirty="0">
              <a:solidFill>
                <a:srgbClr val="7030A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 rot="16200000">
            <a:off x="699329" y="4774424"/>
            <a:ext cx="2390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dirty="0">
                <a:solidFill>
                  <a:srgbClr val="FF0000"/>
                </a:solidFill>
                <a:latin typeface="Montserrat" pitchFamily="2" charset="0"/>
              </a:rPr>
              <a:t>Código fuente</a:t>
            </a:r>
            <a:endParaRPr lang="es-CO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585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34" y="627645"/>
            <a:ext cx="8724132" cy="56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26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80" y="1"/>
            <a:ext cx="7549116" cy="6858000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2776151" y="3245708"/>
            <a:ext cx="1894703" cy="228188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4160108" y="3061042"/>
            <a:ext cx="510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7030A0"/>
                </a:solidFill>
                <a:latin typeface="Montserrat" pitchFamily="2" charset="0"/>
              </a:rPr>
              <a:t>23</a:t>
            </a:r>
          </a:p>
        </p:txBody>
      </p:sp>
      <p:sp>
        <p:nvSpPr>
          <p:cNvPr id="8" name="CuadroTexto 7"/>
          <p:cNvSpPr txBox="1"/>
          <p:nvPr/>
        </p:nvSpPr>
        <p:spPr>
          <a:xfrm rot="16200000">
            <a:off x="1612081" y="5358312"/>
            <a:ext cx="947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7030A0"/>
                </a:solidFill>
                <a:latin typeface="Montserrat" pitchFamily="2" charset="0"/>
              </a:rPr>
              <a:t>DHT11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2302475" y="5558366"/>
            <a:ext cx="947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 err="1">
                <a:solidFill>
                  <a:srgbClr val="7030A0"/>
                </a:solidFill>
                <a:latin typeface="Montserrat" pitchFamily="2" charset="0"/>
              </a:rPr>
              <a:t>Out</a:t>
            </a:r>
            <a:endParaRPr lang="es-CO" sz="1400" b="1" dirty="0">
              <a:solidFill>
                <a:srgbClr val="7030A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161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56" y="-297"/>
            <a:ext cx="7571888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00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47" y="1275191"/>
            <a:ext cx="10023705" cy="109730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380736" y="1919417"/>
            <a:ext cx="1762896" cy="2100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47" y="4280745"/>
            <a:ext cx="10022693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95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21" y="0"/>
            <a:ext cx="7700744" cy="332930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817341" y="98854"/>
            <a:ext cx="955589" cy="2100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21" y="3529296"/>
            <a:ext cx="7706012" cy="33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19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66" y="568316"/>
            <a:ext cx="5097034" cy="21783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t="1183" r="21635" b="12313"/>
          <a:stretch/>
        </p:blipFill>
        <p:spPr>
          <a:xfrm flipH="1" flipV="1">
            <a:off x="6326658" y="0"/>
            <a:ext cx="4584954" cy="332064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66" y="3535392"/>
            <a:ext cx="9912955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84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646" y="620412"/>
            <a:ext cx="3410426" cy="554432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688757" y="782595"/>
            <a:ext cx="700216" cy="2100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1688757" y="1577546"/>
            <a:ext cx="700216" cy="2100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1688757" y="3000630"/>
            <a:ext cx="778476" cy="1977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1688756" y="3585515"/>
            <a:ext cx="939113" cy="2100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/>
          <p:cNvSpPr/>
          <p:nvPr/>
        </p:nvSpPr>
        <p:spPr>
          <a:xfrm>
            <a:off x="1688757" y="4223947"/>
            <a:ext cx="1285102" cy="2162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923" y="620412"/>
            <a:ext cx="3414056" cy="55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85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80" y="1"/>
            <a:ext cx="7549116" cy="6858000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2767914" y="3245709"/>
            <a:ext cx="1902940" cy="126862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4160108" y="3061042"/>
            <a:ext cx="510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7030A0"/>
                </a:solidFill>
                <a:latin typeface="Montserrat" pitchFamily="2" charset="0"/>
              </a:rPr>
              <a:t>23</a:t>
            </a:r>
          </a:p>
        </p:txBody>
      </p:sp>
      <p:sp>
        <p:nvSpPr>
          <p:cNvPr id="8" name="CuadroTexto 7"/>
          <p:cNvSpPr txBox="1"/>
          <p:nvPr/>
        </p:nvSpPr>
        <p:spPr>
          <a:xfrm rot="16200000">
            <a:off x="1420552" y="4483041"/>
            <a:ext cx="133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7030A0"/>
                </a:solidFill>
                <a:latin typeface="Montserrat" pitchFamily="2" charset="0"/>
              </a:rPr>
              <a:t>Infrarrojo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2360140" y="4514335"/>
            <a:ext cx="947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 err="1">
                <a:solidFill>
                  <a:srgbClr val="7030A0"/>
                </a:solidFill>
                <a:latin typeface="Montserrat" pitchFamily="2" charset="0"/>
              </a:rPr>
              <a:t>Out</a:t>
            </a:r>
            <a:endParaRPr lang="es-CO" sz="1400" b="1" dirty="0">
              <a:solidFill>
                <a:srgbClr val="7030A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571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56" y="-297"/>
            <a:ext cx="7571888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27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15" y="0"/>
            <a:ext cx="5285770" cy="32679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777946" y="49426"/>
            <a:ext cx="667265" cy="2100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098" y="3525076"/>
            <a:ext cx="5291787" cy="32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21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66" y="324716"/>
            <a:ext cx="5097034" cy="284457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4" t="10848" r="37567" b="14076"/>
          <a:stretch/>
        </p:blipFill>
        <p:spPr>
          <a:xfrm flipH="1" flipV="1">
            <a:off x="6326658" y="0"/>
            <a:ext cx="4584954" cy="352689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722" y="3620488"/>
            <a:ext cx="9091872" cy="323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59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80" y="1"/>
            <a:ext cx="7549116" cy="6858000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H="1" flipV="1">
            <a:off x="6483178" y="1762897"/>
            <a:ext cx="1219200" cy="163669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446108" y="1613814"/>
            <a:ext cx="510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7030A0"/>
                </a:solidFill>
                <a:latin typeface="Montserrat" pitchFamily="2" charset="0"/>
              </a:rPr>
              <a:t>13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897130" y="4345059"/>
            <a:ext cx="1330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>
                <a:solidFill>
                  <a:srgbClr val="7030A0"/>
                </a:solidFill>
                <a:latin typeface="Montserrat" pitchFamily="2" charset="0"/>
              </a:rPr>
              <a:t>Led</a:t>
            </a:r>
            <a:r>
              <a:rPr lang="es-CO" sz="1600" b="1" dirty="0">
                <a:solidFill>
                  <a:srgbClr val="7030A0"/>
                </a:solidFill>
                <a:latin typeface="Montserrat" pitchFamily="2" charset="0"/>
              </a:rPr>
              <a:t> </a:t>
            </a:r>
          </a:p>
          <a:p>
            <a:pPr algn="ctr"/>
            <a:r>
              <a:rPr lang="es-CO" sz="1600" b="1" dirty="0">
                <a:solidFill>
                  <a:srgbClr val="7030A0"/>
                </a:solidFill>
                <a:latin typeface="Montserrat" pitchFamily="2" charset="0"/>
              </a:rPr>
              <a:t>RGB</a:t>
            </a:r>
          </a:p>
        </p:txBody>
      </p:sp>
      <p:cxnSp>
        <p:nvCxnSpPr>
          <p:cNvPr id="10" name="Conector recto 9"/>
          <p:cNvCxnSpPr/>
          <p:nvPr/>
        </p:nvCxnSpPr>
        <p:spPr>
          <a:xfrm flipH="1" flipV="1">
            <a:off x="6474940" y="1894703"/>
            <a:ext cx="1087396" cy="1504894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H="1" flipV="1">
            <a:off x="6474940" y="2010033"/>
            <a:ext cx="963828" cy="1389563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6446108" y="2408620"/>
            <a:ext cx="510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7030A0"/>
                </a:solidFill>
                <a:latin typeface="Montserrat" pitchFamily="2" charset="0"/>
              </a:rPr>
              <a:t>12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050693" y="1762896"/>
            <a:ext cx="510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7030A0"/>
                </a:solidFill>
                <a:latin typeface="Montserrat" pitchFamily="2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16006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200" y="-297"/>
            <a:ext cx="7553599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62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226" y="141202"/>
            <a:ext cx="7943850" cy="300037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962399" y="251000"/>
            <a:ext cx="675503" cy="2100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03" y="3573774"/>
            <a:ext cx="7949873" cy="30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46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794"/>
            <a:ext cx="6096000" cy="22805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2" t="5367" r="30473" b="7996"/>
          <a:stretch/>
        </p:blipFill>
        <p:spPr>
          <a:xfrm>
            <a:off x="6268995" y="0"/>
            <a:ext cx="5750011" cy="45201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3" y="4588476"/>
            <a:ext cx="6039812" cy="22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17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608"/>
            <a:ext cx="6087012" cy="222074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3" t="11975" r="30338" b="7244"/>
          <a:stretch/>
        </p:blipFill>
        <p:spPr>
          <a:xfrm>
            <a:off x="6268245" y="0"/>
            <a:ext cx="5725297" cy="443195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35" y="4670854"/>
            <a:ext cx="5920637" cy="218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21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9875"/>
            <a:ext cx="6096000" cy="224397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3" t="7170" r="32973" b="12200"/>
          <a:stretch/>
        </p:blipFill>
        <p:spPr>
          <a:xfrm>
            <a:off x="6384324" y="0"/>
            <a:ext cx="5642919" cy="44237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539048"/>
            <a:ext cx="6302052" cy="231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3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54" y="603510"/>
            <a:ext cx="3414056" cy="55356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139" y="603510"/>
            <a:ext cx="3414056" cy="5541744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5774724" y="3173627"/>
            <a:ext cx="609600" cy="51074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0051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40CDD10-CB6F-54F5-A043-5D949A511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3" y="421634"/>
            <a:ext cx="5852667" cy="584504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04589A0-A442-F5AE-AAB4-B661EF54CA42}"/>
              </a:ext>
            </a:extLst>
          </p:cNvPr>
          <p:cNvSpPr/>
          <p:nvPr/>
        </p:nvSpPr>
        <p:spPr>
          <a:xfrm>
            <a:off x="3987537" y="772998"/>
            <a:ext cx="731129" cy="18756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6B161EF-9D30-0B71-FE2E-A52EC927455A}"/>
              </a:ext>
            </a:extLst>
          </p:cNvPr>
          <p:cNvCxnSpPr/>
          <p:nvPr/>
        </p:nvCxnSpPr>
        <p:spPr>
          <a:xfrm flipV="1">
            <a:off x="3780147" y="1007693"/>
            <a:ext cx="235670" cy="2555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55DD2481-65D0-C021-04F7-C813AC85F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992" y="505714"/>
            <a:ext cx="5852667" cy="58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67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129C150-F644-48D4-1A15-1C2F0053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64" y="994975"/>
            <a:ext cx="4176122" cy="145554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456FB8B-941B-974A-718A-6C62647677AB}"/>
              </a:ext>
            </a:extLst>
          </p:cNvPr>
          <p:cNvSpPr/>
          <p:nvPr/>
        </p:nvSpPr>
        <p:spPr>
          <a:xfrm>
            <a:off x="1254847" y="1618593"/>
            <a:ext cx="1614477" cy="58218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DDA36C5-06A7-94F4-7044-5FB45E060C46}"/>
              </a:ext>
            </a:extLst>
          </p:cNvPr>
          <p:cNvCxnSpPr>
            <a:cxnSpLocks/>
          </p:cNvCxnSpPr>
          <p:nvPr/>
        </p:nvCxnSpPr>
        <p:spPr>
          <a:xfrm flipH="1" flipV="1">
            <a:off x="2925886" y="2055043"/>
            <a:ext cx="351501" cy="2734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42FF8A99-6E89-E8CD-F442-A4E17F0DA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884" y="1181151"/>
            <a:ext cx="4176122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76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DBE40E8-F83B-AD86-C191-A2F971A5C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2" y="751618"/>
            <a:ext cx="5506218" cy="454405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8E452E8-22B2-6683-76A2-C176B069277C}"/>
              </a:ext>
            </a:extLst>
          </p:cNvPr>
          <p:cNvSpPr/>
          <p:nvPr/>
        </p:nvSpPr>
        <p:spPr>
          <a:xfrm>
            <a:off x="4151586" y="4876799"/>
            <a:ext cx="935422" cy="376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3C7A6D0-9870-40A9-0FAF-F70ADC870DD7}"/>
              </a:ext>
            </a:extLst>
          </p:cNvPr>
          <p:cNvCxnSpPr>
            <a:cxnSpLocks/>
          </p:cNvCxnSpPr>
          <p:nvPr/>
        </p:nvCxnSpPr>
        <p:spPr>
          <a:xfrm flipV="1">
            <a:off x="3752192" y="5066963"/>
            <a:ext cx="356653" cy="228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79DE1162-0DAF-D2C1-229F-CB11E1AEB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293" y="751618"/>
            <a:ext cx="5505165" cy="45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11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17EBCB6-D7F9-1FA4-6F3C-9034AC6F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26" y="1142681"/>
            <a:ext cx="5525271" cy="457263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6D0FA08-A297-E5F6-7D3D-AD9338BF69F8}"/>
              </a:ext>
            </a:extLst>
          </p:cNvPr>
          <p:cNvSpPr/>
          <p:nvPr/>
        </p:nvSpPr>
        <p:spPr>
          <a:xfrm>
            <a:off x="4214648" y="5264912"/>
            <a:ext cx="935422" cy="376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7E8272B-1DBB-98CD-90B7-EA1CB9FC092D}"/>
              </a:ext>
            </a:extLst>
          </p:cNvPr>
          <p:cNvCxnSpPr>
            <a:cxnSpLocks/>
          </p:cNvCxnSpPr>
          <p:nvPr/>
        </p:nvCxnSpPr>
        <p:spPr>
          <a:xfrm flipV="1">
            <a:off x="3815254" y="5455076"/>
            <a:ext cx="356653" cy="228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E4E507B2-F354-095B-7777-A091AF81C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497" y="1155819"/>
            <a:ext cx="5529551" cy="45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58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0D7985F-BF14-4949-C4AE-658F5463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79" y="935391"/>
            <a:ext cx="5496692" cy="455358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B719177-0E84-BF6C-0C24-EB6DB6CF16EF}"/>
              </a:ext>
            </a:extLst>
          </p:cNvPr>
          <p:cNvSpPr/>
          <p:nvPr/>
        </p:nvSpPr>
        <p:spPr>
          <a:xfrm>
            <a:off x="4026112" y="5041818"/>
            <a:ext cx="935422" cy="376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20EE809C-A1AF-715F-38FD-9E9AB2C6E0AC}"/>
              </a:ext>
            </a:extLst>
          </p:cNvPr>
          <p:cNvCxnSpPr>
            <a:cxnSpLocks/>
          </p:cNvCxnSpPr>
          <p:nvPr/>
        </p:nvCxnSpPr>
        <p:spPr>
          <a:xfrm flipV="1">
            <a:off x="3626718" y="5231982"/>
            <a:ext cx="356653" cy="228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98BC1AF8-25E1-02AF-B895-7F6E94BDF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5200" y="1041350"/>
            <a:ext cx="5492972" cy="4549057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4E84BA1-A233-B528-4EBD-B378A293D7DF}"/>
              </a:ext>
            </a:extLst>
          </p:cNvPr>
          <p:cNvSpPr/>
          <p:nvPr/>
        </p:nvSpPr>
        <p:spPr>
          <a:xfrm>
            <a:off x="1418897" y="2858814"/>
            <a:ext cx="336331" cy="1996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9952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F9F6F27-F001-19F7-D1FA-7972C79E4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85" y="1161733"/>
            <a:ext cx="5496692" cy="453453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2F99EC3-B4A1-8426-072C-7CFCC41D22A9}"/>
              </a:ext>
            </a:extLst>
          </p:cNvPr>
          <p:cNvSpPr/>
          <p:nvPr/>
        </p:nvSpPr>
        <p:spPr>
          <a:xfrm>
            <a:off x="4440892" y="5258535"/>
            <a:ext cx="935422" cy="376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73B9971-8F96-6B0D-DA5F-2092D791D9C5}"/>
              </a:ext>
            </a:extLst>
          </p:cNvPr>
          <p:cNvCxnSpPr>
            <a:cxnSpLocks/>
          </p:cNvCxnSpPr>
          <p:nvPr/>
        </p:nvCxnSpPr>
        <p:spPr>
          <a:xfrm flipV="1">
            <a:off x="4041498" y="5448699"/>
            <a:ext cx="356653" cy="228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E78BB3EE-1CBC-C307-9530-C6D41586F159}"/>
              </a:ext>
            </a:extLst>
          </p:cNvPr>
          <p:cNvSpPr/>
          <p:nvPr/>
        </p:nvSpPr>
        <p:spPr>
          <a:xfrm>
            <a:off x="2107054" y="2953082"/>
            <a:ext cx="336331" cy="1996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493B1C3-D98A-9EA1-80B3-F44EA72CE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118" y="1141595"/>
            <a:ext cx="5499069" cy="45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74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0AF7D6F-585B-862C-028D-8019A6B7F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94" y="42390"/>
            <a:ext cx="7602011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52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33833D3-7D65-A27C-7042-4A53840D4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18" y="0"/>
            <a:ext cx="6054659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D6CB733-2563-6ADC-C047-05D71E92B472}"/>
              </a:ext>
            </a:extLst>
          </p:cNvPr>
          <p:cNvSpPr/>
          <p:nvPr/>
        </p:nvSpPr>
        <p:spPr>
          <a:xfrm>
            <a:off x="667677" y="896742"/>
            <a:ext cx="5228625" cy="22871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05EA12D-B404-9A7A-58D7-FEF2FDA93DBB}"/>
              </a:ext>
            </a:extLst>
          </p:cNvPr>
          <p:cNvCxnSpPr>
            <a:cxnSpLocks/>
          </p:cNvCxnSpPr>
          <p:nvPr/>
        </p:nvCxnSpPr>
        <p:spPr>
          <a:xfrm flipV="1">
            <a:off x="268284" y="1086906"/>
            <a:ext cx="356653" cy="228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3942BBA1-E866-1109-D1B0-B2DB638CD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3" y="0"/>
            <a:ext cx="6376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94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SB Driver SMD CH340: Enabling USB-to-Serial Conversion - Computronics Lab">
            <a:extLst>
              <a:ext uri="{FF2B5EF4-FFF2-40B4-BE49-F238E27FC236}">
                <a16:creationId xmlns:a16="http://schemas.microsoft.com/office/drawing/2014/main" id="{920D393E-13D5-AD84-EF05-BEE457C71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8" t="25449" r="13634" b="26883"/>
          <a:stretch/>
        </p:blipFill>
        <p:spPr bwMode="auto">
          <a:xfrm>
            <a:off x="157344" y="716979"/>
            <a:ext cx="2863242" cy="171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28BBBED-219A-B5BA-AE39-90DD97751B11}"/>
              </a:ext>
            </a:extLst>
          </p:cNvPr>
          <p:cNvSpPr txBox="1"/>
          <p:nvPr/>
        </p:nvSpPr>
        <p:spPr>
          <a:xfrm>
            <a:off x="1068703" y="255314"/>
            <a:ext cx="1040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CH340</a:t>
            </a:r>
          </a:p>
        </p:txBody>
      </p:sp>
      <p:pic>
        <p:nvPicPr>
          <p:cNvPr id="1028" name="Picture 4" descr="CP2102 (SMD QFN-28 Package) USB to UART Bridge Controller IC -  ComponentsTree.com">
            <a:extLst>
              <a:ext uri="{FF2B5EF4-FFF2-40B4-BE49-F238E27FC236}">
                <a16:creationId xmlns:a16="http://schemas.microsoft.com/office/drawing/2014/main" id="{A3A3FFCF-3071-93D0-2230-E48E5B68D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3" t="25806" r="13650" b="22543"/>
          <a:stretch/>
        </p:blipFill>
        <p:spPr bwMode="auto">
          <a:xfrm>
            <a:off x="4260916" y="716979"/>
            <a:ext cx="2863242" cy="209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1142ACF-592E-79DC-88C7-3F9B7EF90C36}"/>
              </a:ext>
            </a:extLst>
          </p:cNvPr>
          <p:cNvSpPr txBox="1"/>
          <p:nvPr/>
        </p:nvSpPr>
        <p:spPr>
          <a:xfrm>
            <a:off x="5084241" y="255314"/>
            <a:ext cx="121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CP2102</a:t>
            </a:r>
          </a:p>
        </p:txBody>
      </p:sp>
      <p:pic>
        <p:nvPicPr>
          <p:cNvPr id="1030" name="Picture 6" descr="FT232R USB UART Driver – PCB HERO">
            <a:extLst>
              <a:ext uri="{FF2B5EF4-FFF2-40B4-BE49-F238E27FC236}">
                <a16:creationId xmlns:a16="http://schemas.microsoft.com/office/drawing/2014/main" id="{17F3B7FC-DC0C-4612-8E71-85142A894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4" t="6900" r="9179" b="4880"/>
          <a:stretch/>
        </p:blipFill>
        <p:spPr bwMode="auto">
          <a:xfrm>
            <a:off x="2386065" y="3161268"/>
            <a:ext cx="2309567" cy="166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D0B699E-2361-0B5F-C7B2-48266E37F77E}"/>
              </a:ext>
            </a:extLst>
          </p:cNvPr>
          <p:cNvSpPr txBox="1"/>
          <p:nvPr/>
        </p:nvSpPr>
        <p:spPr>
          <a:xfrm>
            <a:off x="3020586" y="2714183"/>
            <a:ext cx="1040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FT232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CF4B65D-D71E-5F8A-5E3D-0176576A6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080" y="3105100"/>
            <a:ext cx="4583960" cy="303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40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BAC28A9-3E39-F582-802D-81EED9B59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7" y="323231"/>
            <a:ext cx="4344006" cy="534427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40C71FE-205F-FAB8-1E80-B8A8A24FFB94}"/>
              </a:ext>
            </a:extLst>
          </p:cNvPr>
          <p:cNvSpPr/>
          <p:nvPr/>
        </p:nvSpPr>
        <p:spPr>
          <a:xfrm>
            <a:off x="514961" y="4158416"/>
            <a:ext cx="2803274" cy="22871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F6160C8-61F8-78B6-ED98-B5469F223DD1}"/>
              </a:ext>
            </a:extLst>
          </p:cNvPr>
          <p:cNvCxnSpPr>
            <a:cxnSpLocks/>
          </p:cNvCxnSpPr>
          <p:nvPr/>
        </p:nvCxnSpPr>
        <p:spPr>
          <a:xfrm flipV="1">
            <a:off x="115567" y="4348580"/>
            <a:ext cx="356653" cy="228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6A9A00F0-F75C-AC98-3C28-CF45B4411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740" y="1539039"/>
            <a:ext cx="4160083" cy="47723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683C0DC-3144-3B25-FCAF-683A64E3F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677" y="2620652"/>
            <a:ext cx="4791792" cy="380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89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67" y="658128"/>
            <a:ext cx="7962066" cy="55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15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252C214-C265-AC0D-B632-3FC3604D5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8149297" cy="462455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B40B2B6-E143-BF7D-68DC-08FDCFA4307B}"/>
              </a:ext>
            </a:extLst>
          </p:cNvPr>
          <p:cNvSpPr/>
          <p:nvPr/>
        </p:nvSpPr>
        <p:spPr>
          <a:xfrm>
            <a:off x="2145798" y="3112041"/>
            <a:ext cx="2803274" cy="22871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BB9E6846-A510-3E90-D8CD-060656969C51}"/>
              </a:ext>
            </a:extLst>
          </p:cNvPr>
          <p:cNvCxnSpPr>
            <a:cxnSpLocks/>
          </p:cNvCxnSpPr>
          <p:nvPr/>
        </p:nvCxnSpPr>
        <p:spPr>
          <a:xfrm flipV="1">
            <a:off x="1746404" y="3302205"/>
            <a:ext cx="356653" cy="228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E436B27B-483C-C07F-5785-CA53E7EC4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698" y="1546291"/>
            <a:ext cx="8151058" cy="46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32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02C2C8C-3396-0BE0-BFBD-BA80B85B1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2" y="196901"/>
            <a:ext cx="7421011" cy="349616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3CB98A7-1FEE-F2E0-DC44-31DF12678B7B}"/>
              </a:ext>
            </a:extLst>
          </p:cNvPr>
          <p:cNvSpPr/>
          <p:nvPr/>
        </p:nvSpPr>
        <p:spPr>
          <a:xfrm>
            <a:off x="1533055" y="293426"/>
            <a:ext cx="2803274" cy="22871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925CE915-EAD5-4D00-012C-93EDF7AFE077}"/>
              </a:ext>
            </a:extLst>
          </p:cNvPr>
          <p:cNvCxnSpPr>
            <a:cxnSpLocks/>
          </p:cNvCxnSpPr>
          <p:nvPr/>
        </p:nvCxnSpPr>
        <p:spPr>
          <a:xfrm flipV="1">
            <a:off x="1133661" y="483590"/>
            <a:ext cx="356653" cy="228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AB403589-132B-8089-1A11-5090BBDAB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917" y="3358593"/>
            <a:ext cx="7425572" cy="34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8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8AD7189-3D51-5B22-6F87-B318A99BF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2" y="379892"/>
            <a:ext cx="5249008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40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9F031B9-EC9A-3066-BD20-868D5031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" y="496284"/>
            <a:ext cx="5737355" cy="443306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AFDC409-F8B1-E25B-44C3-58F2FCE98403}"/>
              </a:ext>
            </a:extLst>
          </p:cNvPr>
          <p:cNvSpPr/>
          <p:nvPr/>
        </p:nvSpPr>
        <p:spPr>
          <a:xfrm>
            <a:off x="492903" y="2880811"/>
            <a:ext cx="3017551" cy="41887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DE37264-718F-B2C0-4B72-9C487A5836D1}"/>
              </a:ext>
            </a:extLst>
          </p:cNvPr>
          <p:cNvCxnSpPr>
            <a:cxnSpLocks/>
          </p:cNvCxnSpPr>
          <p:nvPr/>
        </p:nvCxnSpPr>
        <p:spPr>
          <a:xfrm flipV="1">
            <a:off x="93510" y="3070975"/>
            <a:ext cx="356653" cy="228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9FE6E8DD-BC1D-E9BB-781B-0864DD1C1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58" y="2197836"/>
            <a:ext cx="5773412" cy="44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38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E73AFD1-C5AF-3517-97B4-FD60097F6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05" y="840827"/>
            <a:ext cx="5183413" cy="400444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BE48E50-062E-2EC3-BB26-D942056180C1}"/>
              </a:ext>
            </a:extLst>
          </p:cNvPr>
          <p:cNvSpPr/>
          <p:nvPr/>
        </p:nvSpPr>
        <p:spPr>
          <a:xfrm>
            <a:off x="1447178" y="2208364"/>
            <a:ext cx="336331" cy="1996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A7EF3D-0EA7-7573-FD4D-4213E5C89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07816"/>
            <a:ext cx="5188146" cy="400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46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C585BE3-3249-C041-7AA0-0EE1B283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111" y="485364"/>
            <a:ext cx="7268589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88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D8D19FF-0FA0-6560-26C1-217F1A5FC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29" y="1219199"/>
            <a:ext cx="5389017" cy="460528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6A3EB2C-1D20-2BEE-F963-29ECD1F2B259}"/>
              </a:ext>
            </a:extLst>
          </p:cNvPr>
          <p:cNvSpPr/>
          <p:nvPr/>
        </p:nvSpPr>
        <p:spPr>
          <a:xfrm>
            <a:off x="293097" y="1927824"/>
            <a:ext cx="5089607" cy="376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9A005413-6300-4CAC-5249-492789101D00}"/>
              </a:ext>
            </a:extLst>
          </p:cNvPr>
          <p:cNvCxnSpPr>
            <a:cxnSpLocks/>
          </p:cNvCxnSpPr>
          <p:nvPr/>
        </p:nvCxnSpPr>
        <p:spPr>
          <a:xfrm flipH="1" flipV="1">
            <a:off x="4209615" y="2391365"/>
            <a:ext cx="522641" cy="229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CBD7191B-D9D1-134D-72B6-4EE6002D2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863" y="1219199"/>
            <a:ext cx="5389331" cy="46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978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EC310F-1994-EC07-FC12-EE7DD860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3" y="802756"/>
            <a:ext cx="5612524" cy="492686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02CAB70-A476-973C-9A07-67D66F78AD33}"/>
              </a:ext>
            </a:extLst>
          </p:cNvPr>
          <p:cNvSpPr/>
          <p:nvPr/>
        </p:nvSpPr>
        <p:spPr>
          <a:xfrm>
            <a:off x="3384331" y="4839190"/>
            <a:ext cx="2177049" cy="376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6757A5D-94BF-8360-6DC6-C6B92F65B725}"/>
              </a:ext>
            </a:extLst>
          </p:cNvPr>
          <p:cNvCxnSpPr>
            <a:cxnSpLocks/>
          </p:cNvCxnSpPr>
          <p:nvPr/>
        </p:nvCxnSpPr>
        <p:spPr>
          <a:xfrm flipV="1">
            <a:off x="2804855" y="5027609"/>
            <a:ext cx="537436" cy="188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3315F063-E71F-2B46-6516-0ABCF767C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072" y="803624"/>
            <a:ext cx="5614903" cy="49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07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032A1F5-9F05-8579-9320-813DBFE32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52" y="833102"/>
            <a:ext cx="5641300" cy="503181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407FA0F-4155-64EE-D2EA-F366BA5C6948}"/>
              </a:ext>
            </a:extLst>
          </p:cNvPr>
          <p:cNvSpPr/>
          <p:nvPr/>
        </p:nvSpPr>
        <p:spPr>
          <a:xfrm>
            <a:off x="1086728" y="3872237"/>
            <a:ext cx="4757024" cy="32428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9A364F44-E5CD-7CA8-AB71-C59807EF9797}"/>
              </a:ext>
            </a:extLst>
          </p:cNvPr>
          <p:cNvCxnSpPr>
            <a:cxnSpLocks/>
          </p:cNvCxnSpPr>
          <p:nvPr/>
        </p:nvCxnSpPr>
        <p:spPr>
          <a:xfrm flipV="1">
            <a:off x="507252" y="4029126"/>
            <a:ext cx="537436" cy="188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51C23AAB-C9DA-13EC-CBF7-ACF95F5CA5F7}"/>
              </a:ext>
            </a:extLst>
          </p:cNvPr>
          <p:cNvSpPr/>
          <p:nvPr/>
        </p:nvSpPr>
        <p:spPr>
          <a:xfrm>
            <a:off x="1418896" y="3346651"/>
            <a:ext cx="4424855" cy="32428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D467DE1-DD1B-C813-DA0C-149A102A4F95}"/>
              </a:ext>
            </a:extLst>
          </p:cNvPr>
          <p:cNvCxnSpPr>
            <a:cxnSpLocks/>
          </p:cNvCxnSpPr>
          <p:nvPr/>
        </p:nvCxnSpPr>
        <p:spPr>
          <a:xfrm flipV="1">
            <a:off x="845377" y="3480161"/>
            <a:ext cx="537436" cy="188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4B1DB69B-93F8-F034-883B-09845DCA8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635" y="835279"/>
            <a:ext cx="5651482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27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D34AB88-4A6F-39BF-73E4-02E837C29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31" y="914952"/>
            <a:ext cx="5320737" cy="502809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220C613-7119-61B4-CC5F-BF9D59EDAA50}"/>
              </a:ext>
            </a:extLst>
          </p:cNvPr>
          <p:cNvSpPr/>
          <p:nvPr/>
        </p:nvSpPr>
        <p:spPr>
          <a:xfrm>
            <a:off x="4025462" y="4897821"/>
            <a:ext cx="1936406" cy="27616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E96A58A-0984-5887-3757-A24B4316EF62}"/>
              </a:ext>
            </a:extLst>
          </p:cNvPr>
          <p:cNvCxnSpPr>
            <a:cxnSpLocks/>
          </p:cNvCxnSpPr>
          <p:nvPr/>
        </p:nvCxnSpPr>
        <p:spPr>
          <a:xfrm flipV="1">
            <a:off x="3410609" y="5035904"/>
            <a:ext cx="537436" cy="188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4D212214-C1DB-329E-2822-BDF36DC1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134" y="914952"/>
            <a:ext cx="5340559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2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ángulo redondeado 61"/>
          <p:cNvSpPr/>
          <p:nvPr/>
        </p:nvSpPr>
        <p:spPr>
          <a:xfrm>
            <a:off x="1243913" y="4044781"/>
            <a:ext cx="3402227" cy="168051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1451917" y="700217"/>
            <a:ext cx="1075037" cy="4777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itchFamily="2" charset="0"/>
              </a:rPr>
              <a:t>socket()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464009" y="700217"/>
            <a:ext cx="1013254" cy="4777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ontserrat" pitchFamily="2" charset="0"/>
              </a:rPr>
              <a:t>socket()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464009" y="1577547"/>
            <a:ext cx="1013254" cy="4777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ontserrat" pitchFamily="2" charset="0"/>
              </a:rPr>
              <a:t>bind()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464009" y="2454877"/>
            <a:ext cx="1013254" cy="4777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ontserrat" pitchFamily="2" charset="0"/>
              </a:rPr>
              <a:t>listen()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464009" y="3332207"/>
            <a:ext cx="1013254" cy="4777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ontserrat" pitchFamily="2" charset="0"/>
              </a:rPr>
              <a:t>accept()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451917" y="3332207"/>
            <a:ext cx="1075038" cy="4777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itchFamily="2" charset="0"/>
              </a:rPr>
              <a:t>connect()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451917" y="4209537"/>
            <a:ext cx="1075037" cy="4777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itchFamily="2" charset="0"/>
              </a:rPr>
              <a:t>send()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3464009" y="4209537"/>
            <a:ext cx="1013254" cy="4777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Montserrat" pitchFamily="2" charset="0"/>
              </a:rPr>
              <a:t>recv</a:t>
            </a:r>
            <a:r>
              <a:rPr lang="en-US" sz="1400" dirty="0">
                <a:solidFill>
                  <a:schemeClr val="tx1"/>
                </a:solidFill>
                <a:latin typeface="Montserrat" pitchFamily="2" charset="0"/>
              </a:rPr>
              <a:t>()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51917" y="5086867"/>
            <a:ext cx="1075037" cy="4777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Montserrat" pitchFamily="2" charset="0"/>
              </a:rPr>
              <a:t>recv</a:t>
            </a:r>
            <a:r>
              <a:rPr lang="en-US" sz="1400" dirty="0">
                <a:latin typeface="Montserrat" pitchFamily="2" charset="0"/>
              </a:rPr>
              <a:t>()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3464009" y="5086867"/>
            <a:ext cx="1013254" cy="4777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ontserrat" pitchFamily="2" charset="0"/>
              </a:rPr>
              <a:t>send()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1451917" y="5964197"/>
            <a:ext cx="1075037" cy="4777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Montserrat" pitchFamily="2" charset="0"/>
              </a:rPr>
              <a:t>close()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3464009" y="5964197"/>
            <a:ext cx="1013254" cy="4777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ontserrat" pitchFamily="2" charset="0"/>
              </a:rPr>
              <a:t>close()</a:t>
            </a:r>
          </a:p>
        </p:txBody>
      </p:sp>
      <p:cxnSp>
        <p:nvCxnSpPr>
          <p:cNvPr id="16" name="Conector recto 15"/>
          <p:cNvCxnSpPr>
            <a:stCxn id="5" idx="2"/>
            <a:endCxn id="6" idx="0"/>
          </p:cNvCxnSpPr>
          <p:nvPr/>
        </p:nvCxnSpPr>
        <p:spPr>
          <a:xfrm>
            <a:off x="3970636" y="117801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stCxn id="6" idx="2"/>
            <a:endCxn id="7" idx="0"/>
          </p:cNvCxnSpPr>
          <p:nvPr/>
        </p:nvCxnSpPr>
        <p:spPr>
          <a:xfrm>
            <a:off x="3970636" y="205534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7" idx="2"/>
            <a:endCxn id="8" idx="0"/>
          </p:cNvCxnSpPr>
          <p:nvPr/>
        </p:nvCxnSpPr>
        <p:spPr>
          <a:xfrm>
            <a:off x="3970636" y="293267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>
            <a:stCxn id="8" idx="2"/>
            <a:endCxn id="11" idx="0"/>
          </p:cNvCxnSpPr>
          <p:nvPr/>
        </p:nvCxnSpPr>
        <p:spPr>
          <a:xfrm>
            <a:off x="3970636" y="381000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>
            <a:stCxn id="11" idx="2"/>
            <a:endCxn id="13" idx="0"/>
          </p:cNvCxnSpPr>
          <p:nvPr/>
        </p:nvCxnSpPr>
        <p:spPr>
          <a:xfrm>
            <a:off x="3970636" y="468733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>
            <a:stCxn id="13" idx="2"/>
            <a:endCxn id="15" idx="0"/>
          </p:cNvCxnSpPr>
          <p:nvPr/>
        </p:nvCxnSpPr>
        <p:spPr>
          <a:xfrm>
            <a:off x="3970636" y="556466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>
            <a:stCxn id="2" idx="2"/>
            <a:endCxn id="9" idx="0"/>
          </p:cNvCxnSpPr>
          <p:nvPr/>
        </p:nvCxnSpPr>
        <p:spPr>
          <a:xfrm>
            <a:off x="1989436" y="1178011"/>
            <a:ext cx="0" cy="21541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>
            <a:stCxn id="9" idx="2"/>
            <a:endCxn id="10" idx="0"/>
          </p:cNvCxnSpPr>
          <p:nvPr/>
        </p:nvCxnSpPr>
        <p:spPr>
          <a:xfrm>
            <a:off x="1989436" y="381000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>
            <a:stCxn id="10" idx="2"/>
            <a:endCxn id="12" idx="0"/>
          </p:cNvCxnSpPr>
          <p:nvPr/>
        </p:nvCxnSpPr>
        <p:spPr>
          <a:xfrm>
            <a:off x="1989436" y="468733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/>
          <p:cNvCxnSpPr>
            <a:stCxn id="14" idx="0"/>
            <a:endCxn id="12" idx="2"/>
          </p:cNvCxnSpPr>
          <p:nvPr/>
        </p:nvCxnSpPr>
        <p:spPr>
          <a:xfrm flipV="1">
            <a:off x="1989436" y="556466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/>
          <p:cNvCxnSpPr>
            <a:stCxn id="10" idx="3"/>
            <a:endCxn id="11" idx="1"/>
          </p:cNvCxnSpPr>
          <p:nvPr/>
        </p:nvCxnSpPr>
        <p:spPr>
          <a:xfrm>
            <a:off x="2526954" y="4448434"/>
            <a:ext cx="9370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/>
          <p:cNvCxnSpPr>
            <a:stCxn id="13" idx="1"/>
            <a:endCxn id="12" idx="3"/>
          </p:cNvCxnSpPr>
          <p:nvPr/>
        </p:nvCxnSpPr>
        <p:spPr>
          <a:xfrm flipH="1">
            <a:off x="2526954" y="5325764"/>
            <a:ext cx="9370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uadroTexto 67"/>
          <p:cNvSpPr txBox="1"/>
          <p:nvPr/>
        </p:nvSpPr>
        <p:spPr>
          <a:xfrm>
            <a:off x="1451917" y="222423"/>
            <a:ext cx="107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0"/>
              </a:rPr>
              <a:t>Client</a:t>
            </a:r>
          </a:p>
        </p:txBody>
      </p:sp>
      <p:sp>
        <p:nvSpPr>
          <p:cNvPr id="69" name="CuadroTexto 68"/>
          <p:cNvSpPr txBox="1"/>
          <p:nvPr/>
        </p:nvSpPr>
        <p:spPr>
          <a:xfrm>
            <a:off x="3402226" y="222423"/>
            <a:ext cx="107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tserrat" pitchFamily="2" charset="0"/>
              </a:rPr>
              <a:t>Server</a:t>
            </a:r>
          </a:p>
        </p:txBody>
      </p:sp>
      <p:cxnSp>
        <p:nvCxnSpPr>
          <p:cNvPr id="71" name="Conector recto de flecha 70"/>
          <p:cNvCxnSpPr>
            <a:stCxn id="9" idx="3"/>
            <a:endCxn id="8" idx="1"/>
          </p:cNvCxnSpPr>
          <p:nvPr/>
        </p:nvCxnSpPr>
        <p:spPr>
          <a:xfrm>
            <a:off x="2526955" y="3571104"/>
            <a:ext cx="9370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Imagen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637" y="128487"/>
            <a:ext cx="3414056" cy="625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5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767" y="533293"/>
            <a:ext cx="7916380" cy="15242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150076" y="675503"/>
            <a:ext cx="2042984" cy="2100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353" y="3825420"/>
            <a:ext cx="7913294" cy="15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6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96" y="102716"/>
            <a:ext cx="6611626" cy="313475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919415" y="168620"/>
            <a:ext cx="675503" cy="2100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96" y="3575662"/>
            <a:ext cx="6608637" cy="31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66" y="381695"/>
            <a:ext cx="5097034" cy="255156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45" y="0"/>
            <a:ext cx="4584954" cy="33149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66" y="3429000"/>
            <a:ext cx="9888569" cy="33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19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78" y="466330"/>
            <a:ext cx="4661880" cy="55043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279" y="466330"/>
            <a:ext cx="4646418" cy="5504389"/>
          </a:xfrm>
          <a:prstGeom prst="rect">
            <a:avLst/>
          </a:prstGeom>
        </p:spPr>
      </p:pic>
      <p:cxnSp>
        <p:nvCxnSpPr>
          <p:cNvPr id="7" name="Conector curvado 6"/>
          <p:cNvCxnSpPr/>
          <p:nvPr/>
        </p:nvCxnSpPr>
        <p:spPr>
          <a:xfrm rot="10800000">
            <a:off x="4390769" y="1458098"/>
            <a:ext cx="2677297" cy="1178011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curvado 7"/>
          <p:cNvCxnSpPr/>
          <p:nvPr/>
        </p:nvCxnSpPr>
        <p:spPr>
          <a:xfrm rot="10800000">
            <a:off x="4646142" y="1779373"/>
            <a:ext cx="2421925" cy="951472"/>
          </a:xfrm>
          <a:prstGeom prst="curvedConnector3">
            <a:avLst>
              <a:gd name="adj1" fmla="val 568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curvado 10"/>
          <p:cNvCxnSpPr/>
          <p:nvPr/>
        </p:nvCxnSpPr>
        <p:spPr>
          <a:xfrm rot="10800000">
            <a:off x="4580238" y="2957385"/>
            <a:ext cx="2793364" cy="18741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curvado 12"/>
          <p:cNvCxnSpPr/>
          <p:nvPr/>
        </p:nvCxnSpPr>
        <p:spPr>
          <a:xfrm rot="10800000" flipV="1">
            <a:off x="5642920" y="3230267"/>
            <a:ext cx="1717221" cy="141070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curvado 14"/>
          <p:cNvCxnSpPr/>
          <p:nvPr/>
        </p:nvCxnSpPr>
        <p:spPr>
          <a:xfrm rot="10800000" flipV="1">
            <a:off x="4308389" y="3811206"/>
            <a:ext cx="3055872" cy="958502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curvado 16"/>
          <p:cNvCxnSpPr/>
          <p:nvPr/>
        </p:nvCxnSpPr>
        <p:spPr>
          <a:xfrm rot="10800000" flipV="1">
            <a:off x="5642920" y="3898908"/>
            <a:ext cx="1730682" cy="1389784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2744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27765</TotalTime>
  <Words>147</Words>
  <Application>Microsoft Office PowerPoint</Application>
  <PresentationFormat>Panorámica</PresentationFormat>
  <Paragraphs>50</Paragraphs>
  <Slides>49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Montserrat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pc</dc:creator>
  <cp:lastModifiedBy>Jesus Daniel Caballero Colina</cp:lastModifiedBy>
  <cp:revision>21</cp:revision>
  <dcterms:created xsi:type="dcterms:W3CDTF">2024-12-02T16:59:17Z</dcterms:created>
  <dcterms:modified xsi:type="dcterms:W3CDTF">2025-01-07T16:13:45Z</dcterms:modified>
</cp:coreProperties>
</file>